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65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2D1792-506B-4E4D-B5F9-D258FB2F00AC}" type="datetimeFigureOut">
              <a:rPr lang="en-CA" smtClean="0"/>
              <a:t>09/03/2016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703FA6-3B1F-4DAB-B643-2F8CF9AC1C4B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600" dirty="0" smtClean="0">
                <a:latin typeface="Arial" pitchFamily="34" charset="0"/>
                <a:cs typeface="Arial" pitchFamily="34" charset="0"/>
              </a:rPr>
              <a:t>Story Starters and </a:t>
            </a:r>
            <a:r>
              <a:rPr lang="en-CA" sz="6600" dirty="0" smtClean="0">
                <a:latin typeface="Arial" pitchFamily="34" charset="0"/>
                <a:cs typeface="Arial" pitchFamily="34" charset="0"/>
              </a:rPr>
              <a:t>Transitions </a:t>
            </a:r>
            <a:endParaRPr lang="en-CA" sz="6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Flashback (Describe a Past Event)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have only slept in once but it turned out to be on e of the worst mistakes I’ve made.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5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Transition Examples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48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Similarity: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Similarly, in </a:t>
            </a:r>
            <a:r>
              <a:rPr lang="en-CA" dirty="0"/>
              <a:t>the same way</a:t>
            </a:r>
            <a:r>
              <a:rPr lang="en-CA" dirty="0" smtClean="0"/>
              <a:t>, </a:t>
            </a:r>
            <a:r>
              <a:rPr lang="en-CA" dirty="0"/>
              <a:t>by the same </a:t>
            </a:r>
            <a:r>
              <a:rPr lang="en-CA" dirty="0" smtClean="0"/>
              <a:t>token, in </a:t>
            </a:r>
            <a:r>
              <a:rPr lang="en-CA" dirty="0"/>
              <a:t>a like manner</a:t>
            </a:r>
            <a:r>
              <a:rPr lang="en-CA" dirty="0" smtClean="0"/>
              <a:t>, equally, likewise</a:t>
            </a:r>
            <a:r>
              <a:rPr lang="en-CA" dirty="0"/>
              <a:t>,	 	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243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Conflict: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r>
              <a:rPr lang="en-US" dirty="0"/>
              <a:t>, moreover, yet, still, nevertheless, though, although, on the    other hand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29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Addition</a:t>
            </a:r>
            <a:r>
              <a:rPr lang="en-CA" b="1" dirty="0" smtClean="0"/>
              <a:t>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Indeed, furthermore, also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99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Emphasis: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Even more, above all</a:t>
            </a:r>
            <a:r>
              <a:rPr lang="en-CA" dirty="0"/>
              <a:t>,</a:t>
            </a:r>
            <a:r>
              <a:rPr lang="en-CA" dirty="0" smtClean="0"/>
              <a:t> indeed, more importantly, besides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1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600" dirty="0" smtClean="0">
                <a:latin typeface="Arial" pitchFamily="34" charset="0"/>
                <a:cs typeface="Arial" pitchFamily="34" charset="0"/>
              </a:rPr>
              <a:t>Story Starters</a:t>
            </a:r>
            <a:endParaRPr lang="en-CA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CA" dirty="0" smtClean="0"/>
              <a:t>are </a:t>
            </a:r>
            <a:r>
              <a:rPr lang="en-CA" dirty="0"/>
              <a:t>the different ways in which a story can </a:t>
            </a:r>
            <a:r>
              <a:rPr lang="en-CA" dirty="0" smtClean="0"/>
              <a:t>start.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880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600" dirty="0" smtClean="0">
                <a:latin typeface="Arial" pitchFamily="34" charset="0"/>
                <a:cs typeface="Arial" pitchFamily="34" charset="0"/>
              </a:rPr>
              <a:t>Transitions</a:t>
            </a:r>
            <a:endParaRPr lang="en-CA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are </a:t>
            </a:r>
            <a:r>
              <a:rPr lang="en-CA" dirty="0"/>
              <a:t>phrases or words used to connect one idea to the </a:t>
            </a:r>
            <a:r>
              <a:rPr lang="en-CA" dirty="0" smtClean="0"/>
              <a:t>next. They </a:t>
            </a:r>
            <a:r>
              <a:rPr lang="en-CA" dirty="0"/>
              <a:t>are used by the author to help the reader progress from one significant idea to the </a:t>
            </a:r>
            <a:r>
              <a:rPr lang="en-CA" dirty="0" smtClean="0"/>
              <a:t>next.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36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Sentence Starter Examples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5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Dialogue (Talking)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“Wake up!” my mom shouted.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16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Onomatopoeia (Sound Effect)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“Brrrring,” rang the alarm.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285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 Lead (Exciting Verbs)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</a:t>
            </a:r>
            <a:r>
              <a:rPr lang="en-CA" u="sng" dirty="0" smtClean="0"/>
              <a:t> jumped </a:t>
            </a:r>
            <a:r>
              <a:rPr lang="en-CA" dirty="0" smtClean="0"/>
              <a:t>out of bed, </a:t>
            </a:r>
            <a:r>
              <a:rPr lang="en-CA" u="sng" dirty="0" smtClean="0"/>
              <a:t>raced</a:t>
            </a:r>
            <a:r>
              <a:rPr lang="en-CA" dirty="0" smtClean="0"/>
              <a:t> to the closet, and </a:t>
            </a:r>
            <a:r>
              <a:rPr lang="en-CA" u="sng" dirty="0" smtClean="0"/>
              <a:t>threw</a:t>
            </a:r>
            <a:r>
              <a:rPr lang="en-CA" dirty="0" smtClean="0"/>
              <a:t> on an outfit.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165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Ask a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Have you ever been late on the first day of school?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003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Snapshot of a Small Moment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My eyelids slowly opened and I wondered why it was so bright. I gasped and reached for my clock.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36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233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Story Starters and Transitions </vt:lpstr>
      <vt:lpstr>Story Starters</vt:lpstr>
      <vt:lpstr>Transitions</vt:lpstr>
      <vt:lpstr>Sentence Starter Examples</vt:lpstr>
      <vt:lpstr>Dialogue (Talking)</vt:lpstr>
      <vt:lpstr>Onomatopoeia (Sound Effect)</vt:lpstr>
      <vt:lpstr>Action Lead (Exciting Verbs)</vt:lpstr>
      <vt:lpstr>Ask a Question</vt:lpstr>
      <vt:lpstr>Snapshot of a Small Moment</vt:lpstr>
      <vt:lpstr>Flashback (Describe a Past Event)</vt:lpstr>
      <vt:lpstr>Transition Examples</vt:lpstr>
      <vt:lpstr>Similarity:</vt:lpstr>
      <vt:lpstr>Conflict:</vt:lpstr>
      <vt:lpstr>Addition:</vt:lpstr>
      <vt:lpstr>Emphasis: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Starters and Transition Words</dc:title>
  <dc:creator>Aleah</dc:creator>
  <cp:lastModifiedBy>Aleah</cp:lastModifiedBy>
  <cp:revision>8</cp:revision>
  <dcterms:created xsi:type="dcterms:W3CDTF">2016-02-21T21:56:29Z</dcterms:created>
  <dcterms:modified xsi:type="dcterms:W3CDTF">2016-03-09T14:50:32Z</dcterms:modified>
</cp:coreProperties>
</file>